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erriweather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regular.fntdata"/><Relationship Id="rId11" Type="http://schemas.openxmlformats.org/officeDocument/2006/relationships/slide" Target="slides/slide7.xml"/><Relationship Id="rId22" Type="http://schemas.openxmlformats.org/officeDocument/2006/relationships/font" Target="fonts/Merriweather-italic.fntdata"/><Relationship Id="rId10" Type="http://schemas.openxmlformats.org/officeDocument/2006/relationships/slide" Target="slides/slide6.xml"/><Relationship Id="rId21" Type="http://schemas.openxmlformats.org/officeDocument/2006/relationships/font" Target="fonts/Merriweather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Merriweather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2.gif>
</file>

<file path=ppt/media/image3.gif>
</file>

<file path=ppt/media/image4.jpg>
</file>

<file path=ppt/media/image5.gif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25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48099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Shape 16"/>
          <p:cNvSpPr/>
          <p:nvPr/>
        </p:nvSpPr>
        <p:spPr>
          <a:xfrm>
            <a:off x="0" y="0"/>
            <a:ext cx="9144250" cy="4398100"/>
          </a:xfrm>
          <a:custGeom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Shape 17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0" y="44125"/>
            <a:ext cx="4313625" cy="4399375"/>
          </a:xfrm>
          <a:custGeom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Shape 22"/>
          <p:cNvSpPr/>
          <p:nvPr/>
        </p:nvSpPr>
        <p:spPr>
          <a:xfrm>
            <a:off x="-125" y="0"/>
            <a:ext cx="4316900" cy="4395600"/>
          </a:xfrm>
          <a:custGeom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Shape 46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1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 Quick Intro to Smart Contracts</a:t>
            </a:r>
            <a:endParaRPr sz="4800"/>
          </a:p>
        </p:txBody>
      </p:sp>
      <p:sp>
        <p:nvSpPr>
          <p:cNvPr id="65" name="Shape 65"/>
          <p:cNvSpPr txBox="1"/>
          <p:nvPr>
            <p:ph idx="1" type="subTitle"/>
          </p:nvPr>
        </p:nvSpPr>
        <p:spPr>
          <a:xfrm>
            <a:off x="311700" y="247531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Gerald Nash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HU ‘21</a:t>
            </a:r>
            <a:endParaRPr sz="2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@aunyks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Code is Powerful</a:t>
            </a:r>
            <a:endParaRPr sz="4800"/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Smart contracts enable lots of ideas:</a:t>
            </a:r>
            <a:endParaRPr sz="3000"/>
          </a:p>
          <a:p>
            <a:pPr indent="-419100" lvl="0" marL="457200" rtl="0">
              <a:spcBef>
                <a:spcPts val="160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Tokens</a:t>
            </a:r>
            <a:endParaRPr sz="3000"/>
          </a:p>
          <a:p>
            <a:pPr indent="-419100" lvl="0" marL="457200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Escrows</a:t>
            </a:r>
            <a:endParaRPr sz="3000"/>
          </a:p>
          <a:p>
            <a:pPr indent="-419100" lvl="0" marL="457200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Betting / Gambling</a:t>
            </a:r>
            <a:endParaRPr sz="3000"/>
          </a:p>
          <a:p>
            <a:pPr indent="-419100" lvl="0" marL="457200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Voting</a:t>
            </a:r>
            <a:endParaRPr sz="3000"/>
          </a:p>
          <a:p>
            <a:pPr indent="-419100" lvl="0" marL="45720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And more!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0"/>
              <a:t>FIN</a:t>
            </a:r>
            <a:endParaRPr sz="15000"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barack obama thank you GIF by Obama"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3400" y="1173025"/>
            <a:ext cx="4717900" cy="26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Smart Contracts In the Wild</a:t>
            </a:r>
            <a:endParaRPr sz="4800"/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Smart contracts exist on most major blockchains and have a variety of different uses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Powerful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Can do alot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Bitcoin, Litecoin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Multisigs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Timelocks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Lightning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Ethereum, EOS, Tezos</a:t>
            </a:r>
            <a:endParaRPr sz="2000"/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Turing Complete</a:t>
            </a:r>
            <a:endParaRPr sz="2000"/>
          </a:p>
          <a:p>
            <a: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Superpowers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To Start Off...</a:t>
            </a:r>
            <a:endParaRPr sz="6000"/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track start"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3888" y="1135575"/>
            <a:ext cx="4567975" cy="295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What’s a contract?</a:t>
            </a:r>
            <a:endParaRPr sz="6000"/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“</a:t>
            </a:r>
            <a:r>
              <a:rPr lang="en" sz="2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written or spoken agreement, especially one concerning employment, sales, or tenancy, that is intended to be enforceable by law.” - Google Search</a:t>
            </a:r>
            <a:endParaRPr sz="2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document that symbolizes agreement</a:t>
            </a:r>
            <a:endParaRPr sz="2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200"/>
              <a:buFont typeface="Arial"/>
              <a:buChar char="○"/>
            </a:pPr>
            <a:r>
              <a:rPr lang="en" sz="2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Usually paper</a:t>
            </a:r>
            <a:endParaRPr sz="2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200"/>
              <a:buFont typeface="Arial"/>
              <a:buChar char="○"/>
            </a:pPr>
            <a:r>
              <a:rPr lang="en" sz="2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Enforceable</a:t>
            </a:r>
            <a:endParaRPr sz="2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8300" lvl="2" marL="137160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200"/>
              <a:buFont typeface="Arial"/>
              <a:buChar char="■"/>
            </a:pPr>
            <a:r>
              <a:rPr lang="en" sz="22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Have the Feds watch</a:t>
            </a:r>
            <a:endParaRPr sz="22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Why are normal contracts not enough??</a:t>
            </a:r>
            <a:endParaRPr sz="4800"/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angry homer simpson GIF"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7600" y="500925"/>
            <a:ext cx="4399925" cy="337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nutshell"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3925" y="424725"/>
            <a:ext cx="4650075" cy="46500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>
            <p:ph type="title"/>
          </p:nvPr>
        </p:nvSpPr>
        <p:spPr>
          <a:xfrm>
            <a:off x="321200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Why are today’s contracts not strong enough?</a:t>
            </a:r>
            <a:endParaRPr sz="3600"/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4673100" y="522450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  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You have to put trust in    people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The other contract parties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Government (law enforcement)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Let’s Get Smarter</a:t>
            </a:r>
            <a:endParaRPr sz="4800"/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black think about it GIF by Identity"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6699" y="1163550"/>
            <a:ext cx="4842350" cy="26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More Than Contracts</a:t>
            </a:r>
            <a:endParaRPr sz="4800"/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Smart contracts are computer code that can run on the blockchain</a:t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Bitcoin was a cool proof of concept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Ethereum set the game into motion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Everyone’s trying to run off with the win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Ethereum, EOS, Tezos, Cardano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Code is Law</a:t>
            </a:r>
            <a:endParaRPr sz="6000"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Relieves Trust</a:t>
            </a:r>
            <a:endParaRPr sz="2200"/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Code always follows directions</a:t>
            </a:r>
            <a:endParaRPr sz="2200"/>
          </a:p>
          <a:p>
            <a: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Immutable</a:t>
            </a:r>
            <a:endParaRPr sz="2200"/>
          </a:p>
        </p:txBody>
      </p:sp>
      <p:pic>
        <p:nvPicPr>
          <p:cNvPr descr="stranger things law GIF by Geek &amp; Sundry"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4325" y="2093400"/>
            <a:ext cx="2956625" cy="295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